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Oswald" panose="00000500000000000000" pitchFamily="2" charset="0"/>
      <p:regular r:id="rId34"/>
      <p:bold r:id="rId35"/>
    </p:embeddedFont>
    <p:embeddedFont>
      <p:font typeface="Playfair Display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bbbd9a2a2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bbbd9a2a2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8d7f67d5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8d7f67d5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8d7f67d5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8d7f67d5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8d7f67d5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8d7f67d5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8d7f67d5a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8d7f67d5a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8d7f67d5a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8d7f67d5a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d7f67d5a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8d7f67d5a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8d7f67d5a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8d7f67d5a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d7f67d5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d7f67d5a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8d7f67d5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8d7f67d5a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bbbd9a2a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bbbd9a2a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d7f67d5a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8d7f67d5a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bbbd9a2a2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bbbd9a2a2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8d7f67d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8d7f67d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bbbd9a2a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bbbd9a2a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bbbd9a2a2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bbbd9a2a2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bbbd9a2a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bbbd9a2a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bbbd9a2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bbbd9a2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bbbd9a2a2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bbbd9a2a2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bbbd9a3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bbbd9a3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bbbd9a2a2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bbbd9a2a2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bbbd9a2a2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bbbd9a2a2_0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212950"/>
            <a:ext cx="8455500" cy="17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   Employee Management System   </a:t>
            </a:r>
            <a:r>
              <a:rPr lang="en" sz="800" dirty="0"/>
              <a:t>.</a:t>
            </a:r>
            <a:r>
              <a:rPr lang="en" sz="3500" dirty="0"/>
              <a:t>        </a:t>
            </a:r>
            <a:endParaRPr sz="3500" dirty="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525" y="2098775"/>
            <a:ext cx="4761424" cy="2389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3725" y="4587996"/>
            <a:ext cx="41196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Under the guidance of Ms. Tandra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888575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</a:t>
            </a:r>
            <a:endParaRPr dirty="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850"/>
            <a:ext cx="91440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t="-6420" b="6420"/>
          <a:stretch/>
        </p:blipFill>
        <p:spPr>
          <a:xfrm>
            <a:off x="33338" y="406850"/>
            <a:ext cx="9077325" cy="35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5" y="565125"/>
            <a:ext cx="8145949" cy="4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878"/>
            <a:ext cx="9144000" cy="480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022"/>
            <a:ext cx="9144000" cy="479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738"/>
            <a:ext cx="91440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1" y="445025"/>
            <a:ext cx="2252906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876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1.Akasha K R</a:t>
            </a:r>
            <a:endParaRPr sz="2200" b="1" dirty="0">
              <a:solidFill>
                <a:srgbClr val="3876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876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2.Gaurav</a:t>
            </a:r>
            <a:endParaRPr sz="2200" b="1" dirty="0">
              <a:solidFill>
                <a:srgbClr val="3876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876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3.Apurva</a:t>
            </a:r>
            <a:endParaRPr sz="2200" b="1" dirty="0">
              <a:solidFill>
                <a:srgbClr val="3876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876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4.Alisha</a:t>
            </a:r>
            <a:endParaRPr sz="2200" b="1" dirty="0">
              <a:solidFill>
                <a:srgbClr val="3876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b="1" dirty="0">
                <a:solidFill>
                  <a:srgbClr val="3876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5.R.Mamatha</a:t>
            </a:r>
            <a:endParaRPr sz="2200" b="1" dirty="0">
              <a:solidFill>
                <a:srgbClr val="3876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022"/>
            <a:ext cx="9144000" cy="479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10031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 </a:t>
            </a:r>
            <a:endParaRPr dirty="0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475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938581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311700" y="1743075"/>
            <a:ext cx="8520600" cy="2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1.Future scope can be  to print the records In future. 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2.Also we can add a leave structure in the future. 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3.Can  implement a regular backup mechanism to backup the employee database to avoid disasters. 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4.The system can be developed in such a way that its existing features can be modified to better versions .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We can use this mechanism for other system for example student data management system.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endParaRPr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1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05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538531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1.INTRODUCTION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2.SOFTWARE REQUIREMENTS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3.SUBJECTS  USED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4.STEPS OF PROJECT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5.DATABASE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6.SCREENSHOTS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b="1" dirty="0">
                <a:solidFill>
                  <a:srgbClr val="674E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7.FUTURE SCOPE</a:t>
            </a:r>
            <a:endParaRPr sz="1900" b="1" dirty="0">
              <a:solidFill>
                <a:srgbClr val="674E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74325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12" y="1149975"/>
            <a:ext cx="2881176" cy="207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25" y="2974525"/>
            <a:ext cx="3210750" cy="23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500" y="1447525"/>
            <a:ext cx="4217675" cy="34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75" y="229325"/>
            <a:ext cx="6857999" cy="49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53056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REQUIREMENT</a:t>
            </a:r>
            <a:endParaRPr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728787"/>
            <a:ext cx="8520600" cy="2718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8761D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1.OPERATING SYSTEM: WINDOWS</a:t>
            </a:r>
            <a:endParaRPr sz="2300" dirty="0">
              <a:solidFill>
                <a:srgbClr val="38761D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8761D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2.SQLITE DATABASE </a:t>
            </a:r>
            <a:endParaRPr sz="2300" dirty="0">
              <a:solidFill>
                <a:srgbClr val="38761D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8761D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3.VISUAL STUDIO</a:t>
            </a:r>
            <a:endParaRPr sz="2300" dirty="0">
              <a:solidFill>
                <a:srgbClr val="38761D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260050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SUBJECTS USED</a:t>
            </a: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835943"/>
            <a:ext cx="8520600" cy="273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155CC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1.Object Oriented Programming using C++</a:t>
            </a:r>
            <a:endParaRPr sz="2400" dirty="0">
              <a:solidFill>
                <a:srgbClr val="1155CC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1155CC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2.Database Management System</a:t>
            </a:r>
            <a:endParaRPr sz="2400" dirty="0">
              <a:solidFill>
                <a:srgbClr val="1155CC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610094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OF PROJECT</a:t>
            </a:r>
            <a:endParaRPr dirty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478755"/>
            <a:ext cx="8520600" cy="3090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948"/>
              <a:buFont typeface="Arial"/>
              <a:buNone/>
            </a:pPr>
            <a:r>
              <a:rPr lang="en" sz="3059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1: Install Visual studio and DB browser</a:t>
            </a:r>
            <a:endParaRPr sz="3059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5948"/>
              <a:buFont typeface="Arial"/>
              <a:buNone/>
            </a:pPr>
            <a:r>
              <a:rPr lang="en" sz="3059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2: Open visual studio and create new project.</a:t>
            </a:r>
            <a:endParaRPr sz="3059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5948"/>
              <a:buFont typeface="Arial"/>
              <a:buNone/>
            </a:pPr>
            <a:r>
              <a:rPr lang="en" sz="3059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3: Install the required c files in the Source Files.</a:t>
            </a:r>
            <a:endParaRPr sz="3059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5948"/>
              <a:buFont typeface="Arial"/>
              <a:buNone/>
            </a:pPr>
            <a:r>
              <a:rPr lang="en" sz="3059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4: Include various Libraries such as “sqlite3.h”  , “string” , “stdlib” , “iostream”</a:t>
            </a:r>
            <a:endParaRPr sz="3059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5948"/>
              <a:buFont typeface="Arial"/>
              <a:buNone/>
            </a:pPr>
            <a:r>
              <a:rPr lang="en" sz="3059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5: create various functions for creating the table , inserting the data , deleting the data , updating the data , show all data , clear all data.</a:t>
            </a:r>
            <a:endParaRPr sz="3059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5948"/>
              <a:buFont typeface="Arial"/>
              <a:buNone/>
            </a:pPr>
            <a:r>
              <a:rPr lang="en" sz="3059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6: include the c++ code and various queries for corresponding operations.</a:t>
            </a:r>
            <a:endParaRPr sz="3059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617113" cy="572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8448"/>
            <a:ext cx="9144000" cy="40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287</Words>
  <Application>Microsoft Office PowerPoint</Application>
  <PresentationFormat>On-screen Show (16:9)</PresentationFormat>
  <Paragraphs>41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Playfair Display</vt:lpstr>
      <vt:lpstr>Montserrat</vt:lpstr>
      <vt:lpstr>Oswald</vt:lpstr>
      <vt:lpstr>Calibri</vt:lpstr>
      <vt:lpstr>Pop</vt:lpstr>
      <vt:lpstr>   Employee Management System   .        </vt:lpstr>
      <vt:lpstr>Group Members</vt:lpstr>
      <vt:lpstr>CONTENTS</vt:lpstr>
      <vt:lpstr>INTRODUCTION</vt:lpstr>
      <vt:lpstr>PowerPoint Presentation</vt:lpstr>
      <vt:lpstr>SOFTWARE REQUIREMENT</vt:lpstr>
      <vt:lpstr>SUBJECTS USED</vt:lpstr>
      <vt:lpstr>STEPS OF PROJECT</vt:lpstr>
      <vt:lpstr>DATABASE</vt:lpstr>
      <vt:lpstr>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 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Employee Management System   .        </dc:title>
  <cp:lastModifiedBy>gv22062000@gmail.com</cp:lastModifiedBy>
  <cp:revision>2</cp:revision>
  <dcterms:modified xsi:type="dcterms:W3CDTF">2022-05-09T11:15:18Z</dcterms:modified>
</cp:coreProperties>
</file>